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7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273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0" autoAdjust="0"/>
    <p:restoredTop sz="94660"/>
  </p:normalViewPr>
  <p:slideViewPr>
    <p:cSldViewPr snapToGrid="0">
      <p:cViewPr>
        <p:scale>
          <a:sx n="75" d="100"/>
          <a:sy n="75" d="100"/>
        </p:scale>
        <p:origin x="453" y="5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7C3805-4548-4D0A-93BF-B46AA735A0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6CDEA7-3D5F-4FA6-97DB-1BC1DACF41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1B14A0-72A1-4DFE-9448-28EFE420C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BAD2A6-C56B-49E4-8896-32126DA2D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BA3999-A116-4BDA-83B2-90675933F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2582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53674-EBF8-4671-9323-A9090F43E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DAB76F6-21DB-4E72-8CD6-1810C9A92D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3EB4CC-D688-4EE8-A7FA-FD8FD084C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B3C6E6-1266-4473-BE69-52BE78E08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A6AE7B-FA24-4E5B-B1BB-B413C16C0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2227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A12A28D-B85B-49CF-B8B2-88E3D2A52C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59FDB21-01F7-4444-8614-46FD65459F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7BDFE6-D60B-4C9F-B533-AFF51B72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979912-CAD3-4C6C-B5F7-E07265C07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508C22-474E-46F2-A0E8-344A6F6B2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933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D54AC8-405E-423E-AEAC-2E8C6B819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C1134B-0A6B-4832-A06C-4A2831328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68BB54-4A9F-463B-BC13-EEC21CC2A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F5374E-C1E6-4419-93C1-DA37C5976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BCF220-13EC-4BC9-A6BB-4953024F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7388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338714-240A-4BDD-A9F6-3036F9404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52EA21-7413-41A8-8270-A1CCD0E27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129E47-59DB-457B-9360-D8030F616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351AD1-A6A6-4593-8970-2598F2D42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F9045A-3FA1-486E-A6CD-84912506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996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77CD70-6682-4DDA-AA83-9E03590D1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98172E-7B71-472C-ADD4-207E0FEADD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7FBEA9-2427-496F-8514-57EEC65F45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6CD8A0-3F26-4055-9AC5-4F690DEF8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FBF214-A7A9-4D18-B540-F8781B630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C90E0D-5BFB-4206-80A6-030101D81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74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A133F6-622B-4E57-8943-4489AFF78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751286-C326-4570-89DE-9EA071B2A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9A54D2-CFD1-4C23-937C-C18C34F1D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5498472-4EFF-427F-A3BC-3E768A4ECC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F1B1A9C-2AFF-4086-B8EC-089A9392FB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CF09CB0-DD97-4F15-B1BA-C88DE874C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0AA347D-8AB5-43DE-8441-3DC2055C3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A45A2FD-351C-4959-8395-ECFBF096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313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C4A311-F278-4B66-94C9-E045D5FB4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62B1240-A086-4508-940F-6B3C66A47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51B314C-795A-4990-BD5E-8EFCA565C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3BD395D-6163-4DE4-9B6C-72C26B35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3786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0EBBEB6-07D3-4065-AD92-6816642D3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EDEAC3A-1E48-49C5-9EBE-ADACB3A7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C274575-4638-4526-9DC1-7424BA727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3233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A03B7A-780D-4D95-9E4A-B47C3FF30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DC828F-94B6-4242-B28B-34A7F94B0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C06C676-A086-416F-904B-3EB7915782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A661F07-B91D-4620-AB08-D6BC3B298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7DF2F6-4291-47DB-8F1C-0614BDD75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56E82B-3D67-465B-A787-2114A0F47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289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08F263-00BD-43BA-A332-17AAD0924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E9B74BB-D445-4C5F-B6D7-4E702F962C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9884DD2-444B-44F5-AA37-76AD146A83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664A0C-2E16-48BA-A3C1-9029E9A9D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846210-A280-4A85-8354-4C1BB046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E863040-13FB-405F-AD2B-6F0E5A158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8173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BD5E07-0E88-4B5D-8294-C8845B6C9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51A13F-BB20-4528-ACBD-0E6A7F997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11EEF0-2099-41A2-B0F7-D6DEDDFEC2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9E3D9-4D55-42EE-8130-D9C359EAEF46}" type="datetimeFigureOut">
              <a:rPr lang="zh-CN" altLang="en-US" smtClean="0"/>
              <a:t>2021/7/1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2E224F-9D29-4F5F-99C4-9DB842FD15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C8FEA1-4D56-4567-AA16-0FD04A4876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CCF1E5-6CAE-40D6-9290-B725E54F77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1227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33B0555-C8E4-4D63-B045-BA94988DEE79}"/>
              </a:ext>
            </a:extLst>
          </p:cNvPr>
          <p:cNvSpPr/>
          <p:nvPr/>
        </p:nvSpPr>
        <p:spPr>
          <a:xfrm>
            <a:off x="6151615" y="3892955"/>
            <a:ext cx="526297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zh-CN" sz="4400" b="1" cap="none" spc="0" dirty="0">
                <a:ln/>
                <a:solidFill>
                  <a:schemeClr val="accent3"/>
                </a:solidFill>
                <a:effectLst/>
              </a:rPr>
              <a:t>——</a:t>
            </a:r>
            <a:r>
              <a:rPr lang="zh-CN" altLang="en-US" sz="4400" b="1" cap="none" spc="0" dirty="0">
                <a:ln/>
                <a:solidFill>
                  <a:schemeClr val="accent3"/>
                </a:solidFill>
                <a:effectLst/>
              </a:rPr>
              <a:t>刺杀卷心菜剧组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48090B7-67C8-46ED-BA23-6463ABCB182E}"/>
              </a:ext>
            </a:extLst>
          </p:cNvPr>
          <p:cNvSpPr/>
          <p:nvPr/>
        </p:nvSpPr>
        <p:spPr>
          <a:xfrm>
            <a:off x="3635541" y="1626589"/>
            <a:ext cx="503214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altLang="en-US" sz="5400" b="1" cap="none" spc="0" dirty="0">
                <a:ln/>
                <a:solidFill>
                  <a:schemeClr val="accent4"/>
                </a:solidFill>
                <a:effectLst/>
              </a:rPr>
              <a:t>如果早知道</a:t>
            </a:r>
            <a:endParaRPr lang="en-US" altLang="zh-CN" sz="5400" b="1" cap="none" spc="0" dirty="0">
              <a:ln/>
              <a:solidFill>
                <a:schemeClr val="accent4"/>
              </a:solidFill>
              <a:effectLst/>
            </a:endParaRPr>
          </a:p>
          <a:p>
            <a:pPr algn="ctr"/>
            <a:r>
              <a:rPr lang="zh-CN" altLang="en-US" sz="5400" b="1" cap="none" spc="0" dirty="0">
                <a:ln/>
                <a:solidFill>
                  <a:schemeClr val="accent4"/>
                </a:solidFill>
                <a:effectLst/>
              </a:rPr>
              <a:t>阿伟也能做游戏</a:t>
            </a:r>
          </a:p>
        </p:txBody>
      </p:sp>
    </p:spTree>
    <p:extLst>
      <p:ext uri="{BB962C8B-B14F-4D97-AF65-F5344CB8AC3E}">
        <p14:creationId xmlns:p14="http://schemas.microsoft.com/office/powerpoint/2010/main" val="385918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5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1817867-471C-46DA-B906-CD9143828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650" y="0"/>
            <a:ext cx="12813175" cy="7222871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B22FF21-B209-45E1-8FE9-95424D9CE628}"/>
              </a:ext>
            </a:extLst>
          </p:cNvPr>
          <p:cNvSpPr/>
          <p:nvPr/>
        </p:nvSpPr>
        <p:spPr>
          <a:xfrm>
            <a:off x="2856170" y="2287996"/>
            <a:ext cx="6479659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8000" b="1" spc="50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DUA</a:t>
            </a:r>
            <a:r>
              <a:rPr lang="zh-CN" altLang="en-US" sz="8000" b="1" spc="50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郎工作室</a:t>
            </a:r>
          </a:p>
        </p:txBody>
      </p:sp>
    </p:spTree>
    <p:extLst>
      <p:ext uri="{BB962C8B-B14F-4D97-AF65-F5344CB8AC3E}">
        <p14:creationId xmlns:p14="http://schemas.microsoft.com/office/powerpoint/2010/main" val="19205828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1929A7A-C5A2-4EF4-ABF3-FE822428600C}"/>
              </a:ext>
            </a:extLst>
          </p:cNvPr>
          <p:cNvSpPr/>
          <p:nvPr/>
        </p:nvSpPr>
        <p:spPr>
          <a:xfrm>
            <a:off x="-11220" y="-51891"/>
            <a:ext cx="12313546" cy="6961782"/>
          </a:xfrm>
          <a:prstGeom prst="rect">
            <a:avLst/>
          </a:prstGeom>
          <a:solidFill>
            <a:srgbClr val="1A27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3CDBF27-F8E2-4010-AEDC-FB41131C3D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02"/>
          <a:stretch/>
        </p:blipFill>
        <p:spPr>
          <a:xfrm>
            <a:off x="1075135" y="-52957"/>
            <a:ext cx="9409610" cy="696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318588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E7FDBAF-98E6-4FE6-86AC-D13847E65369}"/>
              </a:ext>
            </a:extLst>
          </p:cNvPr>
          <p:cNvSpPr/>
          <p:nvPr/>
        </p:nvSpPr>
        <p:spPr>
          <a:xfrm>
            <a:off x="-438150" y="-381000"/>
            <a:ext cx="12773025" cy="7467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105008452-1-192_Trim">
            <a:hlinkClick r:id="" action="ppaction://media"/>
            <a:extLst>
              <a:ext uri="{FF2B5EF4-FFF2-40B4-BE49-F238E27FC236}">
                <a16:creationId xmlns:a16="http://schemas.microsoft.com/office/drawing/2014/main" id="{D00708EE-86F7-4253-AB61-36CAAEEDC8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7909" t="13160" r="388" b="14081"/>
          <a:stretch/>
        </p:blipFill>
        <p:spPr>
          <a:xfrm>
            <a:off x="485774" y="-462683"/>
            <a:ext cx="10925175" cy="778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2152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1817867-471C-46DA-B906-CD9143828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651" y="-1286"/>
            <a:ext cx="12813175" cy="7222871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3408D95-DE8E-4F73-B12B-7014BCF28639}"/>
              </a:ext>
            </a:extLst>
          </p:cNvPr>
          <p:cNvSpPr/>
          <p:nvPr/>
        </p:nvSpPr>
        <p:spPr>
          <a:xfrm>
            <a:off x="4047639" y="2502153"/>
            <a:ext cx="441659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6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谢谢大家！</a:t>
            </a:r>
            <a:endParaRPr lang="zh-CN" altLang="en-US" sz="6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84526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A1A0CBC-6411-4956-8AC3-CF9DD820C0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4148"/>
            <a:ext cx="12192000" cy="800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432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27B8302-67B8-425B-92F3-CBEDB5040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1475"/>
            <a:ext cx="12192000" cy="816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308133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FE6AC3A-3FBD-455C-83B9-04C26D164D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4350"/>
            <a:ext cx="12191999" cy="764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833513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7AACA4A-733C-474A-B24B-607E077E4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5293"/>
            <a:ext cx="12192000" cy="821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37130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FE6AC3A-3FBD-455C-83B9-04C26D164D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4350"/>
            <a:ext cx="12191999" cy="764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10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7AACA4A-733C-474A-B24B-607E077E4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5293"/>
            <a:ext cx="12192000" cy="821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00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FE6AC3A-3FBD-455C-83B9-04C26D164D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4350"/>
            <a:ext cx="12191999" cy="764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7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0AD79E7-7D81-4E84-98DA-F4FCCF2A4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312"/>
            <a:ext cx="12192000" cy="854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66731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19</Words>
  <Application>Microsoft Office PowerPoint</Application>
  <PresentationFormat>宽屏</PresentationFormat>
  <Paragraphs>5</Paragraphs>
  <Slides>13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奕含 叶</dc:creator>
  <cp:lastModifiedBy>奕含 叶</cp:lastModifiedBy>
  <cp:revision>12</cp:revision>
  <dcterms:created xsi:type="dcterms:W3CDTF">2021-06-26T10:52:10Z</dcterms:created>
  <dcterms:modified xsi:type="dcterms:W3CDTF">2021-07-01T10:18:05Z</dcterms:modified>
</cp:coreProperties>
</file>

<file path=docProps/thumbnail.jpeg>
</file>